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77"/>
    <p:restoredTop sz="94659"/>
  </p:normalViewPr>
  <p:slideViewPr>
    <p:cSldViewPr snapToGrid="0" snapToObjects="1">
      <p:cViewPr varScale="1">
        <p:scale>
          <a:sx n="110" d="100"/>
          <a:sy n="110" d="100"/>
        </p:scale>
        <p:origin x="73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FC90B6-F234-D94C-80A4-C897E03277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CEF9851-D646-F74C-85EC-052AB5F702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0846745-60A8-194D-9B98-5C6CEA5836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CF2B30-C187-EE4E-AC43-F4D637434482}" type="datetimeFigureOut">
              <a:rPr kumimoji="1" lang="ko-KR" altLang="en-US" smtClean="0"/>
              <a:t>2019. 10. 8.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C2BA46A-EDA1-E64A-ACD2-EF58D4D8B3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A6143DB-07D9-2E44-8131-76CB2FC12B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5FF7A-669A-7F4F-8981-C4C131F3FEE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290270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B23771-2AFF-2B4D-AE0E-C73257A97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CDE18F3-1DF6-AE45-85BF-71AC13FEAD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90E1478-458A-4841-BE39-3CD6DDD990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CF2B30-C187-EE4E-AC43-F4D637434482}" type="datetimeFigureOut">
              <a:rPr kumimoji="1" lang="ko-KR" altLang="en-US" smtClean="0"/>
              <a:t>2019. 10. 8.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4FB0316-0007-8840-AC34-74C1D2CE85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6AD67CA-E7C3-7247-9FB7-07048CBFD5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5FF7A-669A-7F4F-8981-C4C131F3FEE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032084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AAB6F54-A3E5-DF49-B620-ECAE0413517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93DA29A-A83B-7D40-A656-3A5B3C09BF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A0355DC-9D3C-E847-8B43-4BFB24CECE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CF2B30-C187-EE4E-AC43-F4D637434482}" type="datetimeFigureOut">
              <a:rPr kumimoji="1" lang="ko-KR" altLang="en-US" smtClean="0"/>
              <a:t>2019. 10. 8.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4F81022-9B82-6447-AAB0-9F904478E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A992E66-A1F8-1941-B971-927A4C55C5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5FF7A-669A-7F4F-8981-C4C131F3FEE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449693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0FEF2E-2636-1C40-A3E9-EEE2DF5C66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392C963-3B3C-034F-A822-2561558E1B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4036493-F2DE-A847-9EF9-F1CDF88B4C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CF2B30-C187-EE4E-AC43-F4D637434482}" type="datetimeFigureOut">
              <a:rPr kumimoji="1" lang="ko-KR" altLang="en-US" smtClean="0"/>
              <a:t>2019. 10. 8.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1856E55-7442-1341-B116-11C769F97C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EE4793B-6142-1D48-8033-5970B2255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5FF7A-669A-7F4F-8981-C4C131F3FEE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03680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AC6DF0-B565-7D45-A1C9-AB27D871E2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D942EDC-1AC8-0D44-A652-30F5E72007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1CEC4BC-B1A8-974B-9BF7-B44F26C64D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CF2B30-C187-EE4E-AC43-F4D637434482}" type="datetimeFigureOut">
              <a:rPr kumimoji="1" lang="ko-KR" altLang="en-US" smtClean="0"/>
              <a:t>2019. 10. 8.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0316CDC-62D6-9444-9CFB-F456F240C7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9B8630A-C237-9B42-BF32-6D0118D80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5FF7A-669A-7F4F-8981-C4C131F3FEE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494587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DE8A75-D708-8E4B-919D-5A5AE7185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9787CDE-F1D9-3B40-880E-75CD3C82F3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5A48E83-F3BA-0544-BEA1-0A1649D758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76C45E1-4EE2-D64F-801F-D432B438E0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CF2B30-C187-EE4E-AC43-F4D637434482}" type="datetimeFigureOut">
              <a:rPr kumimoji="1" lang="ko-KR" altLang="en-US" smtClean="0"/>
              <a:t>2019. 10. 8.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A2026F8-789B-3D4F-B18C-B7025101C4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EE92D1B-D6DD-B746-8920-DB71C34132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5FF7A-669A-7F4F-8981-C4C131F3FEE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451973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2DB967-B537-024B-95BB-1D15B23569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31DC8F5-4CDF-4B4A-9BA1-B5749CF26D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3EE01DE-7F3E-164B-986C-03560EDC12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AA24882-E6B1-B14F-AD65-2ED4C840C7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5155EBF-9369-004A-B513-A515F76EAE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38808CC-FAB4-CB4D-92D8-DDA22621AF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CF2B30-C187-EE4E-AC43-F4D637434482}" type="datetimeFigureOut">
              <a:rPr kumimoji="1" lang="ko-KR" altLang="en-US" smtClean="0"/>
              <a:t>2019. 10. 8.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CFEE067-8308-8247-9852-D276FC28FE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558D9D1-0B34-8C40-93D1-1929F588AE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5FF7A-669A-7F4F-8981-C4C131F3FEE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350812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58C468-CE1D-3345-A0A0-F8C4F2A23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7863D12-DE9C-0A47-8E8A-BB40EC11DA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CF2B30-C187-EE4E-AC43-F4D637434482}" type="datetimeFigureOut">
              <a:rPr kumimoji="1" lang="ko-KR" altLang="en-US" smtClean="0"/>
              <a:t>2019. 10. 8.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3E4C06C-E6BC-4647-B989-B5F0577897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5C17545-21BD-5941-A676-0D246584EB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5FF7A-669A-7F4F-8981-C4C131F3FEE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763267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8B2AE6E-5186-EC4C-B234-70C770C628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CF2B30-C187-EE4E-AC43-F4D637434482}" type="datetimeFigureOut">
              <a:rPr kumimoji="1" lang="ko-KR" altLang="en-US" smtClean="0"/>
              <a:t>2019. 10. 8.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1115154-F5FC-964E-B9CB-C46091C535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48624BC-BF62-2449-B952-C8212DC6B8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5FF7A-669A-7F4F-8981-C4C131F3FEE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271929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38087C-F694-714B-A296-D3848E8BEC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FC43210-0719-A642-8F99-1158A3AEA1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7D9B802-30BE-EC47-9484-40DC120326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E8EFD0A-60B2-9146-A143-23DC6AE638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CF2B30-C187-EE4E-AC43-F4D637434482}" type="datetimeFigureOut">
              <a:rPr kumimoji="1" lang="ko-KR" altLang="en-US" smtClean="0"/>
              <a:t>2019. 10. 8.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D8AD8BD-1A5B-B943-A092-11F33FC83B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A9E80D4-273A-5B42-91EB-3ED3DB0C92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5FF7A-669A-7F4F-8981-C4C131F3FEE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704566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86183E-E613-9847-AF88-FD0AE938D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691A1F7-F389-ED43-BCBB-0E04C0FAB05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B2DFE9D-3507-E948-8844-FDFE27EED5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16C6D70-DF3E-0943-B9E3-A55B1585A9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CF2B30-C187-EE4E-AC43-F4D637434482}" type="datetimeFigureOut">
              <a:rPr kumimoji="1" lang="ko-KR" altLang="en-US" smtClean="0"/>
              <a:t>2019. 10. 8.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DC27BC1-E201-C04D-8FC4-81D78F25C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060B24F-3530-784B-8085-896DEB49E3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5FF7A-669A-7F4F-8981-C4C131F3FEE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080984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B330863-0C49-5045-9793-925E062286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47BA975-D754-FE4A-ABDE-38FA628651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B2EE2CE-2CA2-2547-A8FF-71AF2FB541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CF2B30-C187-EE4E-AC43-F4D637434482}" type="datetimeFigureOut">
              <a:rPr kumimoji="1" lang="ko-KR" altLang="en-US" smtClean="0"/>
              <a:t>2019. 10. 8.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775DC2E-FEE5-1B4C-921D-837BE6C8B1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6856FF4-0C75-E04B-B03E-F11459B86A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E5FF7A-669A-7F4F-8981-C4C131F3FEE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376911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5777F1E-625F-D443-BCC5-88214C956C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792" t="18615" r="34104" b="17609"/>
          <a:stretch/>
        </p:blipFill>
        <p:spPr>
          <a:xfrm>
            <a:off x="2716893" y="3337453"/>
            <a:ext cx="1134104" cy="1046018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9C396475-2F83-6044-A956-56415D434B97}"/>
              </a:ext>
            </a:extLst>
          </p:cNvPr>
          <p:cNvGrpSpPr/>
          <p:nvPr/>
        </p:nvGrpSpPr>
        <p:grpSpPr>
          <a:xfrm>
            <a:off x="4857143" y="1841500"/>
            <a:ext cx="3175000" cy="1587500"/>
            <a:chOff x="4868718" y="1066800"/>
            <a:chExt cx="3175000" cy="1587500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E63314DC-4065-3545-959C-A92E283ACC8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68718" y="1066800"/>
              <a:ext cx="3175000" cy="1587500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13423C0B-A595-4946-AC08-192B4E117DF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39790" y="2125986"/>
              <a:ext cx="1403928" cy="423599"/>
            </a:xfrm>
            <a:prstGeom prst="rect">
              <a:avLst/>
            </a:prstGeom>
          </p:spPr>
        </p:pic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C221F877-1D76-D748-B196-D70EF4FC6CD2}"/>
              </a:ext>
            </a:extLst>
          </p:cNvPr>
          <p:cNvGrpSpPr/>
          <p:nvPr/>
        </p:nvGrpSpPr>
        <p:grpSpPr>
          <a:xfrm>
            <a:off x="4857143" y="4013242"/>
            <a:ext cx="3175000" cy="1587500"/>
            <a:chOff x="4868718" y="2868468"/>
            <a:chExt cx="3175000" cy="1587500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F94EBC57-F85D-C74D-89DA-48AF2590D3F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68718" y="2868468"/>
              <a:ext cx="3175000" cy="1587500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4B9456E9-4E4C-1C4D-A55B-C526D8A2186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39790" y="3884817"/>
              <a:ext cx="1403928" cy="423599"/>
            </a:xfrm>
            <a:prstGeom prst="rect">
              <a:avLst/>
            </a:prstGeom>
          </p:spPr>
        </p:pic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122A2A2F-FED3-424A-B7AA-FB51542695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50854" y="645151"/>
            <a:ext cx="1144929" cy="1144929"/>
          </a:xfrm>
          <a:prstGeom prst="rect">
            <a:avLst/>
          </a:prstGeom>
        </p:spPr>
      </p:pic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FF8F933B-E5BE-EB4B-B222-EC188704231F}"/>
              </a:ext>
            </a:extLst>
          </p:cNvPr>
          <p:cNvCxnSpPr>
            <a:cxnSpLocks/>
          </p:cNvCxnSpPr>
          <p:nvPr/>
        </p:nvCxnSpPr>
        <p:spPr>
          <a:xfrm flipV="1">
            <a:off x="3850997" y="2900686"/>
            <a:ext cx="1403909" cy="52831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53613FA3-93EB-0548-907D-B5601D4D82A5}"/>
              </a:ext>
            </a:extLst>
          </p:cNvPr>
          <p:cNvCxnSpPr>
            <a:cxnSpLocks/>
          </p:cNvCxnSpPr>
          <p:nvPr/>
        </p:nvCxnSpPr>
        <p:spPr>
          <a:xfrm>
            <a:off x="3971925" y="4170392"/>
            <a:ext cx="1387153" cy="48263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6D43858-76E7-AC47-8074-DD49D93D94B6}"/>
              </a:ext>
            </a:extLst>
          </p:cNvPr>
          <p:cNvSpPr txBox="1"/>
          <p:nvPr/>
        </p:nvSpPr>
        <p:spPr>
          <a:xfrm>
            <a:off x="4695783" y="964870"/>
            <a:ext cx="22490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200" dirty="0">
                <a:latin typeface="KoPubDotum Medium" pitchFamily="2" charset="-127"/>
                <a:ea typeface="KoPubDotum Medium" pitchFamily="2" charset="-127"/>
              </a:rPr>
              <a:t>로드 </a:t>
            </a:r>
            <a:r>
              <a:rPr kumimoji="1" lang="ko-KR" altLang="en-US" sz="3200" dirty="0" err="1">
                <a:latin typeface="KoPubDotum Medium" pitchFamily="2" charset="-127"/>
                <a:ea typeface="KoPubDotum Medium" pitchFamily="2" charset="-127"/>
              </a:rPr>
              <a:t>밸런서</a:t>
            </a:r>
            <a:endParaRPr kumimoji="1" lang="ko-KR" altLang="en-US" sz="3200" dirty="0">
              <a:latin typeface="KoPubDotum Medium" pitchFamily="2" charset="-127"/>
              <a:ea typeface="KoPubDotum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236690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2</Words>
  <Application>Microsoft Macintosh PowerPoint</Application>
  <PresentationFormat>와이드스크린</PresentationFormat>
  <Paragraphs>1</Paragraphs>
  <Slides>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</vt:i4>
      </vt:variant>
    </vt:vector>
  </HeadingPairs>
  <TitlesOfParts>
    <vt:vector size="5" baseType="lpstr">
      <vt:lpstr>맑은 고딕</vt:lpstr>
      <vt:lpstr>KoPubDotum Medium</vt:lpstr>
      <vt:lpstr>Arial</vt:lpstr>
      <vt:lpstr>Office 테마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김태정</dc:creator>
  <cp:lastModifiedBy>김태정</cp:lastModifiedBy>
  <cp:revision>1</cp:revision>
  <dcterms:created xsi:type="dcterms:W3CDTF">2019-10-08T10:53:49Z</dcterms:created>
  <dcterms:modified xsi:type="dcterms:W3CDTF">2019-10-08T10:59:45Z</dcterms:modified>
</cp:coreProperties>
</file>